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  <p:sldId id="259" r:id="rId5"/>
    <p:sldId id="268" r:id="rId6"/>
    <p:sldId id="269" r:id="rId7"/>
    <p:sldId id="281" r:id="rId8"/>
    <p:sldId id="270" r:id="rId9"/>
    <p:sldId id="271" r:id="rId10"/>
    <p:sldId id="272" r:id="rId11"/>
    <p:sldId id="273" r:id="rId12"/>
    <p:sldId id="263" r:id="rId13"/>
    <p:sldId id="264" r:id="rId14"/>
    <p:sldId id="265" r:id="rId15"/>
    <p:sldId id="282" r:id="rId16"/>
    <p:sldId id="283" r:id="rId17"/>
    <p:sldId id="284" r:id="rId18"/>
    <p:sldId id="285" r:id="rId19"/>
    <p:sldId id="292" r:id="rId20"/>
    <p:sldId id="286" r:id="rId21"/>
    <p:sldId id="260" r:id="rId22"/>
    <p:sldId id="261" r:id="rId23"/>
    <p:sldId id="266" r:id="rId24"/>
    <p:sldId id="267" r:id="rId25"/>
    <p:sldId id="287" r:id="rId26"/>
    <p:sldId id="274" r:id="rId27"/>
    <p:sldId id="275" r:id="rId28"/>
    <p:sldId id="276" r:id="rId29"/>
    <p:sldId id="277" r:id="rId30"/>
    <p:sldId id="278" r:id="rId31"/>
    <p:sldId id="279" r:id="rId32"/>
    <p:sldId id="313" r:id="rId33"/>
    <p:sldId id="280" r:id="rId34"/>
    <p:sldId id="288" r:id="rId35"/>
    <p:sldId id="289" r:id="rId36"/>
    <p:sldId id="290" r:id="rId37"/>
    <p:sldId id="294" r:id="rId38"/>
    <p:sldId id="295" r:id="rId39"/>
    <p:sldId id="296" r:id="rId40"/>
    <p:sldId id="291" r:id="rId41"/>
    <p:sldId id="293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1" r:id="rId5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4" d="100"/>
          <a:sy n="84" d="100"/>
        </p:scale>
        <p:origin x="-1056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514350" y="5349902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9" name="Title 28"/>
          <p:cNvSpPr>
            <a:spLocks noGrp="1"/>
          </p:cNvSpPr>
          <p:nvPr>
            <p:ph type="ctrTitle"/>
          </p:nvPr>
        </p:nvSpPr>
        <p:spPr>
          <a:xfrm>
            <a:off x="381000" y="4853411"/>
            <a:ext cx="8458200" cy="1222375"/>
          </a:xfrm>
        </p:spPr>
        <p:txBody>
          <a:bodyPr anchor="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381000" y="3886200"/>
            <a:ext cx="8458200" cy="914400"/>
          </a:xfrm>
        </p:spPr>
        <p:txBody>
          <a:bodyPr anchor="b"/>
          <a:lstStyle>
            <a:lvl1pPr marL="0" indent="0" algn="l">
              <a:buNone/>
              <a:defRPr sz="2400">
                <a:solidFill>
                  <a:schemeClr val="tx2">
                    <a:shade val="75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16" name="Date Placeholder 1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9AB809-BDEF-40DC-8A57-F4CA7E9B215A}" type="datetimeFigureOut">
              <a:rPr lang="en-US" smtClean="0"/>
              <a:t>5/7/2012</a:t>
            </a:fld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>
          <a:xfrm>
            <a:off x="8229600" y="6473952"/>
            <a:ext cx="758952" cy="246888"/>
          </a:xfrm>
        </p:spPr>
        <p:txBody>
          <a:bodyPr/>
          <a:lstStyle/>
          <a:p>
            <a:fld id="{4BA1753A-D7AC-4493-A266-7760DF8B8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9AB809-BDEF-40DC-8A57-F4CA7E9B215A}" type="datetimeFigureOut">
              <a:rPr lang="en-US" smtClean="0"/>
              <a:t>5/7/2012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1753A-D7AC-4493-A266-7760DF8B8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549276"/>
            <a:ext cx="182880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549276"/>
            <a:ext cx="62484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9AB809-BDEF-40DC-8A57-F4CA7E9B215A}" type="datetimeFigureOut">
              <a:rPr lang="en-US" smtClean="0"/>
              <a:t>5/7/2012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1753A-D7AC-4493-A266-7760DF8B8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27" name="Content Placeholder 2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5" name="Date Placeholder 2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9AB809-BDEF-40DC-8A57-F4CA7E9B215A}" type="datetimeFigureOut">
              <a:rPr lang="en-US" smtClean="0"/>
              <a:t>5/7/2012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>
          <a:xfrm>
            <a:off x="3581400" y="76200"/>
            <a:ext cx="2895600" cy="288925"/>
          </a:xfrm>
        </p:spPr>
        <p:txBody>
          <a:bodyPr/>
          <a:lstStyle/>
          <a:p>
            <a:endParaRPr lang="en-US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>
          <a:xfrm>
            <a:off x="8229600" y="6473952"/>
            <a:ext cx="758952" cy="246888"/>
          </a:xfrm>
        </p:spPr>
        <p:txBody>
          <a:bodyPr/>
          <a:lstStyle/>
          <a:p>
            <a:fld id="{4BA1753A-D7AC-4493-A266-7760DF8B8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514350" y="3444902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381000" y="1676400"/>
            <a:ext cx="8458200" cy="1219200"/>
          </a:xfrm>
        </p:spPr>
        <p:txBody>
          <a:bodyPr anchor="b"/>
          <a:lstStyle>
            <a:lvl1pPr marL="0" indent="0" algn="r">
              <a:buNone/>
              <a:defRPr sz="2000">
                <a:solidFill>
                  <a:schemeClr val="tx2">
                    <a:shade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9" name="Date Placeholder 1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9AB809-BDEF-40DC-8A57-F4CA7E9B215A}" type="datetimeFigureOut">
              <a:rPr lang="en-US" smtClean="0"/>
              <a:t>5/7/2012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1753A-D7AC-4493-A266-7760DF8B854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80475" y="2947085"/>
            <a:ext cx="8686800" cy="1184825"/>
          </a:xfrm>
        </p:spPr>
        <p:txBody>
          <a:bodyPr rtlCol="0" anchor="t"/>
          <a:lstStyle>
            <a:lvl1pPr algn="r"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/>
          <p:cNvSpPr>
            <a:spLocks noGrp="1"/>
          </p:cNvSpPr>
          <p:nvPr>
            <p:ph type="title"/>
          </p:nvPr>
        </p:nvSpPr>
        <p:spPr>
          <a:xfrm>
            <a:off x="301752" y="457200"/>
            <a:ext cx="8686800" cy="841248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4" name="Content Placeholder 13"/>
          <p:cNvSpPr>
            <a:spLocks noGrp="1"/>
          </p:cNvSpPr>
          <p:nvPr>
            <p:ph sz="half" idx="1"/>
          </p:nvPr>
        </p:nvSpPr>
        <p:spPr>
          <a:xfrm>
            <a:off x="304800" y="1600200"/>
            <a:ext cx="41910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3434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1" name="Date Placeholder 2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9AB809-BDEF-40DC-8A57-F4CA7E9B215A}" type="datetimeFigureOut">
              <a:rPr lang="en-US" smtClean="0"/>
              <a:t>5/7/2012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1" name="Slide Number Placeholder 3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1753A-D7AC-4493-A266-7760DF8B8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28"/>
          <p:cNvSpPr>
            <a:spLocks noGrp="1"/>
          </p:cNvSpPr>
          <p:nvPr>
            <p:ph type="title"/>
          </p:nvPr>
        </p:nvSpPr>
        <p:spPr>
          <a:xfrm>
            <a:off x="304800" y="5410200"/>
            <a:ext cx="8610600" cy="8826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281444" y="666750"/>
            <a:ext cx="4290556" cy="639762"/>
          </a:xfrm>
        </p:spPr>
        <p:txBody>
          <a:bodyPr anchor="ctr"/>
          <a:lstStyle>
            <a:lvl1pPr marL="0" indent="0">
              <a:buNone/>
              <a:defRPr sz="1800" b="0" cap="all" baseline="0">
                <a:solidFill>
                  <a:schemeClr val="accent1">
                    <a:shade val="50000"/>
                  </a:schemeClr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sz="half" idx="3"/>
          </p:nvPr>
        </p:nvSpPr>
        <p:spPr>
          <a:xfrm>
            <a:off x="4645025" y="666750"/>
            <a:ext cx="4292241" cy="639762"/>
          </a:xfrm>
        </p:spPr>
        <p:txBody>
          <a:bodyPr anchor="ctr"/>
          <a:lstStyle>
            <a:lvl1pPr marL="0" indent="0">
              <a:buNone/>
              <a:defRPr sz="1800" b="0" cap="all" baseline="0">
                <a:solidFill>
                  <a:schemeClr val="accent1">
                    <a:shade val="50000"/>
                  </a:schemeClr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281444" y="1316037"/>
            <a:ext cx="4290556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8" name="Content Placeholder 27"/>
          <p:cNvSpPr>
            <a:spLocks noGrp="1"/>
          </p:cNvSpPr>
          <p:nvPr>
            <p:ph sz="quarter" idx="4"/>
          </p:nvPr>
        </p:nvSpPr>
        <p:spPr>
          <a:xfrm>
            <a:off x="4648730" y="1316037"/>
            <a:ext cx="4288536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9AB809-BDEF-40DC-8A57-F4CA7E9B215A}" type="datetimeFigureOut">
              <a:rPr lang="en-US" smtClean="0"/>
              <a:t>5/7/2012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229600" y="6477000"/>
            <a:ext cx="762000" cy="246888"/>
          </a:xfrm>
        </p:spPr>
        <p:txBody>
          <a:bodyPr/>
          <a:lstStyle/>
          <a:p>
            <a:fld id="{4BA1753A-D7AC-4493-A266-7760DF8B8549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514350" y="6019800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29"/>
          <p:cNvSpPr>
            <a:spLocks noGrp="1"/>
          </p:cNvSpPr>
          <p:nvPr>
            <p:ph type="title"/>
          </p:nvPr>
        </p:nvSpPr>
        <p:spPr>
          <a:xfrm>
            <a:off x="301752" y="457200"/>
            <a:ext cx="8686800" cy="841248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9AB809-BDEF-40DC-8A57-F4CA7E9B215A}" type="datetimeFigureOut">
              <a:rPr lang="en-US" smtClean="0"/>
              <a:t>5/7/2012</a:t>
            </a:fld>
            <a:endParaRPr lang="en-US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1753A-D7AC-4493-A266-7760DF8B8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9AB809-BDEF-40DC-8A57-F4CA7E9B215A}" type="datetimeFigureOut">
              <a:rPr lang="en-US" smtClean="0"/>
              <a:t>5/7/2012</a:t>
            </a:fld>
            <a:endParaRPr lang="en-US"/>
          </a:p>
        </p:txBody>
      </p:sp>
      <p:sp>
        <p:nvSpPr>
          <p:cNvPr id="24" name="Footer Placeholder 2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1753A-D7AC-4493-A266-7760DF8B8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514350" y="5849117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457200" y="5486400"/>
            <a:ext cx="8458200" cy="520700"/>
          </a:xfrm>
        </p:spPr>
        <p:txBody>
          <a:bodyPr anchor="ctr"/>
          <a:lstStyle>
            <a:lvl1pPr algn="l">
              <a:buNone/>
              <a:defRPr sz="20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26" name="Text Placeholder 25"/>
          <p:cNvSpPr>
            <a:spLocks noGrp="1"/>
          </p:cNvSpPr>
          <p:nvPr>
            <p:ph type="body" idx="2"/>
          </p:nvPr>
        </p:nvSpPr>
        <p:spPr>
          <a:xfrm>
            <a:off x="457200" y="609600"/>
            <a:ext cx="3008313" cy="4800600"/>
          </a:xfrm>
        </p:spPr>
        <p:txBody>
          <a:bodyPr/>
          <a:lstStyle>
            <a:lvl1pPr marL="0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half" idx="1"/>
          </p:nvPr>
        </p:nvSpPr>
        <p:spPr>
          <a:xfrm>
            <a:off x="3575050" y="609600"/>
            <a:ext cx="5340350" cy="48006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5" name="Date Placeholder 2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9AB809-BDEF-40DC-8A57-F4CA7E9B215A}" type="datetimeFigureOut">
              <a:rPr lang="en-US" smtClean="0"/>
              <a:t>5/7/2012</a:t>
            </a:fld>
            <a:endParaRPr lang="en-US"/>
          </a:p>
        </p:txBody>
      </p:sp>
      <p:sp>
        <p:nvSpPr>
          <p:cNvPr id="29" name="Footer Placeholder 2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1753A-D7AC-4493-A266-7760DF8B8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idx="1"/>
          </p:nvPr>
        </p:nvSpPr>
        <p:spPr>
          <a:xfrm>
            <a:off x="3505200" y="616634"/>
            <a:ext cx="5029200" cy="3657600"/>
          </a:xfrm>
          <a:solidFill>
            <a:schemeClr val="bg1"/>
          </a:solidFill>
          <a:ln w="6350">
            <a:solidFill>
              <a:schemeClr val="accent1"/>
            </a:solidFill>
          </a:ln>
          <a:effectLst>
            <a:reflection blurRad="1000" stA="49000" endA="500" endPos="10000" dist="900" dir="5400000" sy="-90000" algn="bl" rotWithShape="0"/>
          </a:effectLst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9AB809-BDEF-40DC-8A57-F4CA7E9B215A}" type="datetimeFigureOut">
              <a:rPr lang="en-US" smtClean="0"/>
              <a:t>5/7/2012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1" name="Slide Number Placeholder 3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1753A-D7AC-4493-A266-7760DF8B8549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381000" y="4993760"/>
            <a:ext cx="5867400" cy="522288"/>
          </a:xfrm>
        </p:spPr>
        <p:txBody>
          <a:bodyPr anchor="ctr"/>
          <a:lstStyle>
            <a:lvl1pPr algn="l">
              <a:buNone/>
              <a:defRPr sz="20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26" name="Text Placeholder 25"/>
          <p:cNvSpPr>
            <a:spLocks noGrp="1"/>
          </p:cNvSpPr>
          <p:nvPr>
            <p:ph type="body" sz="half" idx="2"/>
          </p:nvPr>
        </p:nvSpPr>
        <p:spPr>
          <a:xfrm>
            <a:off x="381000" y="5533218"/>
            <a:ext cx="5867400" cy="768350"/>
          </a:xfrm>
        </p:spPr>
        <p:txBody>
          <a:bodyPr lIns="109728" tIns="0"/>
          <a:lstStyle>
            <a:lvl1pPr marL="0" indent="0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514350" y="1050898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>
          <a:xfrm>
            <a:off x="304800" y="1554162"/>
            <a:ext cx="8686800" cy="45259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2"/>
          </p:nvPr>
        </p:nvSpPr>
        <p:spPr>
          <a:xfrm>
            <a:off x="6477000" y="76200"/>
            <a:ext cx="2514600" cy="288925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200">
                <a:solidFill>
                  <a:schemeClr val="accent1">
                    <a:shade val="75000"/>
                  </a:schemeClr>
                </a:solidFill>
              </a:defRPr>
            </a:lvl1pPr>
          </a:lstStyle>
          <a:p>
            <a:fld id="{6E9AB809-BDEF-40DC-8A57-F4CA7E9B215A}" type="datetimeFigureOut">
              <a:rPr lang="en-US" smtClean="0"/>
              <a:t>5/7/2012</a:t>
            </a:fld>
            <a:endParaRPr lang="en-US"/>
          </a:p>
        </p:txBody>
      </p:sp>
      <p:sp>
        <p:nvSpPr>
          <p:cNvPr id="28" name="Footer Placeholder 27"/>
          <p:cNvSpPr>
            <a:spLocks noGrp="1"/>
          </p:cNvSpPr>
          <p:nvPr>
            <p:ph type="ftr" sz="quarter" idx="3"/>
          </p:nvPr>
        </p:nvSpPr>
        <p:spPr>
          <a:xfrm>
            <a:off x="3124200" y="76200"/>
            <a:ext cx="3352800" cy="288925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200">
                <a:solidFill>
                  <a:schemeClr val="accent1">
                    <a:shade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229600" y="6477000"/>
            <a:ext cx="762000" cy="244475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200">
                <a:solidFill>
                  <a:schemeClr val="accent1">
                    <a:shade val="75000"/>
                  </a:schemeClr>
                </a:solidFill>
              </a:defRPr>
            </a:lvl1pPr>
          </a:lstStyle>
          <a:p>
            <a:fld id="{4BA1753A-D7AC-4493-A266-7760DF8B8549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Placeholder 9"/>
          <p:cNvSpPr>
            <a:spLocks noGrp="1"/>
          </p:cNvSpPr>
          <p:nvPr>
            <p:ph type="title"/>
          </p:nvPr>
        </p:nvSpPr>
        <p:spPr>
          <a:xfrm>
            <a:off x="304800" y="457200"/>
            <a:ext cx="8686800" cy="8382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514350" y="1050898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Straight Connector 11"/>
          <p:cNvSpPr>
            <a:spLocks noChangeShapeType="1"/>
          </p:cNvSpPr>
          <p:nvPr/>
        </p:nvSpPr>
        <p:spPr bwMode="auto">
          <a:xfrm>
            <a:off x="514350" y="1057986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rtl="0" eaLnBrk="1" latinLnBrk="0" hangingPunct="1">
        <a:spcBef>
          <a:spcPct val="0"/>
        </a:spcBef>
        <a:buNone/>
        <a:defRPr kumimoji="0" sz="3600" kern="1200" cap="all" baseline="0">
          <a:solidFill>
            <a:schemeClr val="tx2"/>
          </a:solidFill>
          <a:effectLst>
            <a:reflection blurRad="12700" stA="48000" endA="300" endPos="55000" dir="5400000" sy="-90000" algn="bl" rotWithShape="0"/>
          </a:effectLst>
          <a:latin typeface="+mj-lt"/>
          <a:ea typeface="+mj-ea"/>
          <a:cs typeface="+mj-cs"/>
        </a:defRPr>
      </a:lvl1pPr>
    </p:titleStyle>
    <p:bodyStyle>
      <a:lvl1pPr marL="342900" indent="-342900" algn="l" rtl="0" eaLnBrk="1" latinLnBrk="0" hangingPunct="1">
        <a:spcBef>
          <a:spcPct val="20000"/>
        </a:spcBef>
        <a:buClr>
          <a:schemeClr val="accent1"/>
        </a:buClr>
        <a:buSzPct val="70000"/>
        <a:buFont typeface="Wingdings 2"/>
        <a:buChar char=""/>
        <a:defRPr kumimoji="0" sz="3200" kern="120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rtl="0" eaLnBrk="1" latinLnBrk="0" hangingPunct="1">
        <a:spcBef>
          <a:spcPct val="20000"/>
        </a:spcBef>
        <a:buClr>
          <a:schemeClr val="accent1"/>
        </a:buClr>
        <a:buSzPct val="70000"/>
        <a:buFont typeface="Wingdings 2"/>
        <a:buChar char=""/>
        <a:defRPr kumimoji="0" sz="28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rtl="0" eaLnBrk="1" latinLnBrk="0" hangingPunct="1">
        <a:spcBef>
          <a:spcPct val="20000"/>
        </a:spcBef>
        <a:buClr>
          <a:schemeClr val="accent1"/>
        </a:buClr>
        <a:buSzPct val="70000"/>
        <a:buFont typeface="Wingdings 2"/>
        <a:buChar char=""/>
        <a:defRPr kumimoji="0" sz="24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rtl="0" eaLnBrk="1" latinLnBrk="0" hangingPunct="1">
        <a:spcBef>
          <a:spcPct val="20000"/>
        </a:spcBef>
        <a:buClr>
          <a:schemeClr val="accent1"/>
        </a:buClr>
        <a:buSzPct val="70000"/>
        <a:buFont typeface="Wingdings 2"/>
        <a:buChar char=""/>
        <a:defRPr kumimoji="0" sz="20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"/>
        <a:defRPr kumimoji="0"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"/>
        <a:defRPr kumimoji="0" sz="1800" kern="1200">
          <a:solidFill>
            <a:schemeClr val="tx2"/>
          </a:solidFill>
          <a:latin typeface="+mn-lt"/>
          <a:ea typeface="+mn-ea"/>
          <a:cs typeface="+mn-cs"/>
        </a:defRPr>
      </a:lvl6pPr>
      <a:lvl7pPr marL="29718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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34290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"/>
        <a:defRPr kumimoji="0" sz="1600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38862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w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Congratulations Spring 2012 </a:t>
            </a:r>
            <a:br>
              <a:rPr lang="en-US" dirty="0" smtClean="0"/>
            </a:br>
            <a:r>
              <a:rPr lang="en-US" dirty="0" smtClean="0"/>
              <a:t>Pi tau sigma pledge class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2730631"/>
      </p:ext>
    </p:extLst>
  </p:cSld>
  <p:clrMapOvr>
    <a:masterClrMapping/>
  </p:clrMapOvr>
  <p:transition spd="slow" advClick="0" advTm="5000"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 descr="F:\2012-02-12 11.27.09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838200"/>
            <a:ext cx="6908800" cy="518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3572797"/>
      </p:ext>
    </p:extLst>
  </p:cSld>
  <p:clrMapOvr>
    <a:masterClrMapping/>
  </p:clrMapOvr>
  <p:transition spd="slow" advTm="5000"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Austin marathon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8" name="Picture 2" descr="F:\DCIM\100KC142\100_078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80" y="1417320"/>
            <a:ext cx="6949440" cy="5212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745139"/>
      </p:ext>
    </p:extLst>
  </p:cSld>
  <p:clrMapOvr>
    <a:masterClrMapping/>
  </p:clrMapOvr>
  <p:transition spd="slow" advTm="5000"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Peter pan mini golf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266" name="Picture 2" descr="http://www.hillcountryoutdoors.com/clubportal/images/clubimages/1/Dukes/peterpa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2133600"/>
            <a:ext cx="6457949" cy="4305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9648409"/>
      </p:ext>
    </p:extLst>
  </p:cSld>
  <p:clrMapOvr>
    <a:masterClrMapping/>
  </p:clrMapOvr>
  <p:transition spd="slow" advTm="5000"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Introduce a girl to engineering day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314" name="Picture 2" descr="F:\DCIM\100KC142\100_078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80" y="1417320"/>
            <a:ext cx="6949440" cy="5212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0668534"/>
      </p:ext>
    </p:extLst>
  </p:cSld>
  <p:clrMapOvr>
    <a:masterClrMapping/>
  </p:clrMapOvr>
  <p:transition spd="slow" advTm="5000"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338" name="Picture 2" descr="F:\DCIM\100KC142\100_078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80" y="822960"/>
            <a:ext cx="6949440" cy="5212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1795975"/>
      </p:ext>
    </p:extLst>
  </p:cSld>
  <p:clrMapOvr>
    <a:masterClrMapping/>
  </p:clrMapOvr>
  <p:transition spd="slow" advTm="5000"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5362" name="Picture 2" descr="F:\DCIM\100KC142\100_0788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80" y="822960"/>
            <a:ext cx="6949440" cy="5212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879102"/>
      </p:ext>
    </p:extLst>
  </p:cSld>
  <p:clrMapOvr>
    <a:masterClrMapping/>
  </p:clrMapOvr>
  <p:transition spd="slow" advTm="5000"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6386" name="Picture 2" descr="F:\DCIM\100KC142\100_079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80" y="822960"/>
            <a:ext cx="6949440" cy="5212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4078680"/>
      </p:ext>
    </p:extLst>
  </p:cSld>
  <p:clrMapOvr>
    <a:masterClrMapping/>
  </p:clrMapOvr>
  <p:transition spd="slow" advTm="5000"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7410" name="Picture 2" descr="F:\DCIM\100KC142\100_079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80" y="822960"/>
            <a:ext cx="6949440" cy="5212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0235069"/>
      </p:ext>
    </p:extLst>
  </p:cSld>
  <p:clrMapOvr>
    <a:masterClrMapping/>
  </p:clrMapOvr>
  <p:transition spd="slow" advTm="5000"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8434" name="Picture 2" descr="F:\DCIM\100KC142\100_079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80" y="822960"/>
            <a:ext cx="6949440" cy="5212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32081"/>
      </p:ext>
    </p:extLst>
  </p:cSld>
  <p:clrMapOvr>
    <a:masterClrMapping/>
  </p:clrMapOvr>
  <p:transition spd="slow" advTm="5000"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PTs national convention: san </a:t>
            </a:r>
            <a:r>
              <a:rPr lang="en-US" dirty="0" err="1" smtClean="0"/>
              <a:t>jose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7650" name="Picture 2" descr="C:\Users\Steven Kanik\Downloads\photo (2)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7365" y="1312333"/>
            <a:ext cx="6529269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-16933" y="6120825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chemeClr val="tx2"/>
                </a:solidFill>
              </a:rPr>
              <a:t>My camera died so this is all I got </a:t>
            </a:r>
            <a:r>
              <a:rPr lang="en-US" sz="3200" b="1" dirty="0" smtClean="0">
                <a:solidFill>
                  <a:schemeClr val="tx2"/>
                </a:solidFill>
                <a:sym typeface="Wingdings" pitchFamily="2" charset="2"/>
              </a:rPr>
              <a:t>:(</a:t>
            </a:r>
            <a:endParaRPr lang="en-US" sz="32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1335380"/>
      </p:ext>
    </p:extLst>
  </p:cSld>
  <p:clrMapOvr>
    <a:masterClrMapping/>
  </p:clrMapOvr>
  <p:transition spd="slow" advTm="5000"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Look back…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799338"/>
      </p:ext>
    </p:extLst>
  </p:cSld>
  <p:clrMapOvr>
    <a:masterClrMapping/>
  </p:clrMapOvr>
  <p:transition spd="slow" advTm="5000"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Explore </a:t>
            </a:r>
            <a:r>
              <a:rPr lang="en-US" dirty="0" err="1" smtClean="0"/>
              <a:t>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9458" name="Picture 2" descr="Explore UT 201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43049"/>
            <a:ext cx="8858250" cy="3714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04800" y="5791200"/>
            <a:ext cx="8305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FF0000"/>
                </a:solidFill>
              </a:rPr>
              <a:t>Disclaimer: These aren’t PTS members…</a:t>
            </a:r>
            <a:endParaRPr lang="en-US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244391"/>
      </p:ext>
    </p:extLst>
  </p:cSld>
  <p:clrMapOvr>
    <a:masterClrMapping/>
  </p:clrMapOvr>
  <p:transition spd="slow" advTm="5000"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 descr="F:\DCIM\100KC142\100_077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80" y="914400"/>
            <a:ext cx="6949440" cy="5212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849808"/>
      </p:ext>
    </p:extLst>
  </p:cSld>
  <p:clrMapOvr>
    <a:masterClrMapping/>
  </p:clrMapOvr>
  <p:transition spd="slow" advTm="5000"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 descr="F:\DCIM\100KC142\100_0777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80" y="822960"/>
            <a:ext cx="6949440" cy="5212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7932990"/>
      </p:ext>
    </p:extLst>
  </p:cSld>
  <p:clrMapOvr>
    <a:masterClrMapping/>
  </p:clrMapOvr>
  <p:transition spd="slow" advTm="5000"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 descr="F:\DCIM\100KC142\100_0778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80" y="822960"/>
            <a:ext cx="6949440" cy="5212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1534664"/>
      </p:ext>
    </p:extLst>
  </p:cSld>
  <p:clrMapOvr>
    <a:masterClrMapping/>
  </p:clrMapOvr>
  <p:transition spd="slow" advTm="5000"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 descr="F:\DCIM\100KC142\100_0779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80" y="822960"/>
            <a:ext cx="6949440" cy="5212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9481791"/>
      </p:ext>
    </p:extLst>
  </p:cSld>
  <p:clrMapOvr>
    <a:masterClrMapping/>
  </p:clrMapOvr>
  <p:transition spd="slow" advTm="5000"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Engineering honors </a:t>
            </a:r>
            <a:r>
              <a:rPr lang="en-US" dirty="0" err="1" smtClean="0"/>
              <a:t>bbq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482" name="Picture 2" descr="F:\DCIM\100KC142\100_081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80" y="1417320"/>
            <a:ext cx="6949440" cy="5212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4062793"/>
      </p:ext>
    </p:extLst>
  </p:cSld>
  <p:clrMapOvr>
    <a:masterClrMapping/>
  </p:clrMapOvr>
  <p:transition spd="slow" advTm="5000"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1506" name="Picture 2" descr="F:\DCIM\100KC142\100_0817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80" y="822960"/>
            <a:ext cx="6949440" cy="5212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9862893"/>
      </p:ext>
    </p:extLst>
  </p:cSld>
  <p:clrMapOvr>
    <a:masterClrMapping/>
  </p:clrMapOvr>
  <p:transition spd="slow" advTm="5000">
    <p:fad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2530" name="Picture 2" descr="F:\DCIM\100KC142\100_0818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80" y="822960"/>
            <a:ext cx="6949440" cy="5212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1767311"/>
      </p:ext>
    </p:extLst>
  </p:cSld>
  <p:clrMapOvr>
    <a:masterClrMapping/>
  </p:clrMapOvr>
  <p:transition spd="slow" advTm="5000">
    <p:fad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3554" name="Picture 2" descr="F:\DCIM\100KC142\100_0819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80" y="822960"/>
            <a:ext cx="6949440" cy="5212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2774428"/>
      </p:ext>
    </p:extLst>
  </p:cSld>
  <p:clrMapOvr>
    <a:masterClrMapping/>
  </p:clrMapOvr>
  <p:transition spd="slow" advTm="5000">
    <p:fad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4578" name="Picture 2" descr="F:\DCIM\100KC142\100_082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0250" y="0"/>
            <a:ext cx="51435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6286953"/>
      </p:ext>
    </p:extLst>
  </p:cSld>
  <p:clrMapOvr>
    <a:masterClrMapping/>
  </p:clrMapOvr>
  <p:transition spd="slow" advTm="5000"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First info session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F:\DCIM\100KC142\100_078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9850" y="1447800"/>
            <a:ext cx="3943350" cy="525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4257862"/>
      </p:ext>
    </p:extLst>
  </p:cSld>
  <p:clrMapOvr>
    <a:masterClrMapping/>
  </p:clrMapOvr>
  <p:transition spd="slow" advTm="5000">
    <p:fad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5602" name="Picture 2" descr="F:\DCIM\100KC142\100_082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80" y="822960"/>
            <a:ext cx="6949440" cy="5212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ight Arrow 6"/>
          <p:cNvSpPr/>
          <p:nvPr/>
        </p:nvSpPr>
        <p:spPr>
          <a:xfrm rot="17214260">
            <a:off x="-458342" y="4704963"/>
            <a:ext cx="2552999" cy="381000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29861" y="6035040"/>
            <a:ext cx="76949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FF0000"/>
                </a:solidFill>
              </a:rPr>
              <a:t>Who is this guy…?</a:t>
            </a:r>
            <a:endParaRPr lang="en-US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7663098"/>
      </p:ext>
    </p:extLst>
  </p:cSld>
  <p:clrMapOvr>
    <a:masterClrMapping/>
  </p:clrMapOvr>
  <p:transition spd="slow" advTm="5000">
    <p:fad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6626" name="Picture 2" descr="F:\DCIM\100KC142\100_082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80" y="822960"/>
            <a:ext cx="6949440" cy="5212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0960283"/>
      </p:ext>
    </p:extLst>
  </p:cSld>
  <p:clrMapOvr>
    <a:masterClrMapping/>
  </p:clrMapOvr>
  <p:transition spd="slow" advTm="5000">
    <p:fad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Zilker</a:t>
            </a:r>
            <a:r>
              <a:rPr lang="en-US" dirty="0" smtClean="0"/>
              <a:t> garden festival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050" name="Picture 2" descr="F:\2012-04-01 10.49.2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676400"/>
            <a:ext cx="6400800" cy="480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6101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Happy hour…?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42" name="Picture 2" descr="C:\Users\Steven Kanik\AppData\Local\Microsoft\Windows\Temporary Internet Files\Content.IE5\3J6UTWDY\MC900412768[1].w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9865" y="2041556"/>
            <a:ext cx="2924269" cy="3444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3976045"/>
      </p:ext>
    </p:extLst>
  </p:cSld>
  <p:clrMapOvr>
    <a:masterClrMapping/>
  </p:clrMapOvr>
  <p:transition spd="slow" advTm="5000">
    <p:fade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Austin 10/20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G:\DCIM\100KC142\100_082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80" y="1524000"/>
            <a:ext cx="6949440" cy="5212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8084367"/>
      </p:ext>
    </p:extLst>
  </p:cSld>
  <p:clrMapOvr>
    <a:masterClrMapping/>
  </p:clrMapOvr>
  <p:transition spd="slow" advTm="5000">
    <p:fade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 descr="G:\DCIM\100KC142\100_082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80" y="822960"/>
            <a:ext cx="6949440" cy="5212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8979247"/>
      </p:ext>
    </p:extLst>
  </p:cSld>
  <p:clrMapOvr>
    <a:masterClrMapping/>
  </p:clrMapOvr>
  <p:transition spd="slow" advTm="5000">
    <p:fade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Welcome aboard new </a:t>
            </a:r>
            <a:r>
              <a:rPr lang="en-US" dirty="0" err="1" smtClean="0"/>
              <a:t>pts</a:t>
            </a:r>
            <a:r>
              <a:rPr lang="en-US" dirty="0" smtClean="0"/>
              <a:t> members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557952"/>
      </p:ext>
    </p:extLst>
  </p:cSld>
  <p:clrMapOvr>
    <a:masterClrMapping/>
  </p:clrMapOvr>
  <p:transition spd="slow" advTm="5000">
    <p:fade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Jeffrey king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1746" name="Picture 2" descr="F:\DCIM\100KC142\100_081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1524000"/>
            <a:ext cx="3714750" cy="495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3979188"/>
      </p:ext>
    </p:extLst>
  </p:cSld>
  <p:clrMapOvr>
    <a:masterClrMapping/>
  </p:clrMapOvr>
  <p:transition spd="slow" advTm="5000">
    <p:fade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Jeremy </a:t>
            </a:r>
            <a:r>
              <a:rPr lang="en-US" dirty="0" err="1" smtClean="0"/>
              <a:t>carlson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2770" name="Picture 2" descr="F:\DCIM\100KC142\100_080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1752600"/>
            <a:ext cx="3486150" cy="464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4119145"/>
      </p:ext>
    </p:extLst>
  </p:cSld>
  <p:clrMapOvr>
    <a:masterClrMapping/>
  </p:clrMapOvr>
  <p:transition spd="slow" advTm="5000">
    <p:fade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Wynn </a:t>
            </a:r>
            <a:r>
              <a:rPr lang="en-US" dirty="0" err="1" smtClean="0"/>
              <a:t>kopriva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3795" name="Picture 3" descr="F:\DCIM\100KC142\100_0809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1676400"/>
            <a:ext cx="3714750" cy="495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6502783"/>
      </p:ext>
    </p:extLst>
  </p:cSld>
  <p:clrMapOvr>
    <a:masterClrMapping/>
  </p:clrMapOvr>
  <p:transition spd="slow" advTm="5000"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 descr="F:\DCIM\100KC142\100_078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80" y="822960"/>
            <a:ext cx="6949440" cy="5212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267552"/>
      </p:ext>
    </p:extLst>
  </p:cSld>
  <p:clrMapOvr>
    <a:masterClrMapping/>
  </p:clrMapOvr>
  <p:transition spd="slow" advTm="5000">
    <p:fade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Chris </a:t>
            </a:r>
            <a:r>
              <a:rPr lang="en-US" dirty="0" err="1" smtClean="0"/>
              <a:t>mayer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9698" name="Picture 2" descr="F:\DCIM\100KC142\100_0793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1600200"/>
            <a:ext cx="3774017" cy="5032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6053565"/>
      </p:ext>
    </p:extLst>
  </p:cSld>
  <p:clrMapOvr>
    <a:masterClrMapping/>
  </p:clrMapOvr>
  <p:transition spd="slow" advTm="5000">
    <p:fade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Janhavi</a:t>
            </a:r>
            <a:r>
              <a:rPr lang="en-US" dirty="0" smtClean="0"/>
              <a:t> das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23" name="Picture 3" descr="F:\DCIM\100KC142\100_079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1676400"/>
            <a:ext cx="3562350" cy="474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406899"/>
      </p:ext>
    </p:extLst>
  </p:cSld>
  <p:clrMapOvr>
    <a:masterClrMapping/>
  </p:clrMapOvr>
  <p:transition spd="slow" advTm="5000">
    <p:fade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Colton </a:t>
            </a:r>
            <a:r>
              <a:rPr lang="en-US" dirty="0" err="1" smtClean="0"/>
              <a:t>moseley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4819" name="Picture 3" descr="F:\DCIM\100KC142\100_080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7025" y="1371600"/>
            <a:ext cx="3409950" cy="454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0" y="6019800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chemeClr val="tx2"/>
                </a:solidFill>
              </a:rPr>
              <a:t>Stay still buddy</a:t>
            </a:r>
            <a:endParaRPr lang="en-US" sz="32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6411400"/>
      </p:ext>
    </p:extLst>
  </p:cSld>
  <p:clrMapOvr>
    <a:masterClrMapping/>
  </p:clrMapOvr>
  <p:transition spd="slow" advTm="5000">
    <p:fade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Lauren </a:t>
            </a:r>
            <a:r>
              <a:rPr lang="en-US" dirty="0" err="1" smtClean="0"/>
              <a:t>slattery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5842" name="Picture 2" descr="F:\DCIM\100KC142\100_0807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1600200"/>
            <a:ext cx="3714750" cy="495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4217187"/>
      </p:ext>
    </p:extLst>
  </p:cSld>
  <p:clrMapOvr>
    <a:masterClrMapping/>
  </p:clrMapOvr>
  <p:transition spd="slow" advTm="5000">
    <p:fade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Dan </a:t>
            </a:r>
            <a:r>
              <a:rPr lang="en-US" dirty="0" err="1" smtClean="0"/>
              <a:t>nguyen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6867" name="Picture 3" descr="F:\DCIM\100KC142\100_0813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1295400"/>
            <a:ext cx="3829050" cy="510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8575648"/>
      </p:ext>
    </p:extLst>
  </p:cSld>
  <p:clrMapOvr>
    <a:masterClrMapping/>
  </p:clrMapOvr>
  <p:transition spd="slow" advTm="5000">
    <p:fade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Kevin reedy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7890" name="Picture 2" descr="F:\DCIM\100KC142\100_0798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1295400"/>
            <a:ext cx="4000500" cy="533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0141980"/>
      </p:ext>
    </p:extLst>
  </p:cSld>
  <p:clrMapOvr>
    <a:masterClrMapping/>
  </p:clrMapOvr>
  <p:transition spd="slow" advTm="5000">
    <p:fade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Ryann</a:t>
            </a:r>
            <a:r>
              <a:rPr lang="en-US" dirty="0" smtClean="0"/>
              <a:t> </a:t>
            </a:r>
            <a:r>
              <a:rPr lang="en-US" dirty="0" err="1" smtClean="0"/>
              <a:t>rupp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b="1" dirty="0" smtClean="0"/>
              <a:t>Doesn’t like pictures….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4224502245"/>
      </p:ext>
    </p:extLst>
  </p:cSld>
  <p:clrMapOvr>
    <a:masterClrMapping/>
  </p:clrMapOvr>
  <p:transition spd="slow" advTm="5000">
    <p:fade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Isaac </a:t>
            </a:r>
            <a:r>
              <a:rPr lang="en-US" dirty="0" err="1" smtClean="0"/>
              <a:t>sanchez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8917" name="Picture 5" descr="F:\DCIM\100KC142\100_081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1524000"/>
            <a:ext cx="3867150" cy="515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0655835"/>
      </p:ext>
    </p:extLst>
  </p:cSld>
  <p:clrMapOvr>
    <a:masterClrMapping/>
  </p:clrMapOvr>
  <p:transition spd="slow" advTm="5000">
    <p:fade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Elfrey</a:t>
            </a:r>
            <a:r>
              <a:rPr lang="en-US" dirty="0" smtClean="0"/>
              <a:t> </a:t>
            </a:r>
            <a:r>
              <a:rPr lang="en-US" dirty="0" err="1" smtClean="0"/>
              <a:t>shira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9938" name="Picture 2" descr="F:\DCIM\100KC142\100_080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1371600"/>
            <a:ext cx="4019550" cy="535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7932393"/>
      </p:ext>
    </p:extLst>
  </p:cSld>
  <p:clrMapOvr>
    <a:masterClrMapping/>
  </p:clrMapOvr>
  <p:transition spd="slow" advTm="5000">
    <p:fade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Rachel </a:t>
            </a:r>
            <a:r>
              <a:rPr lang="en-US" dirty="0" err="1" smtClean="0"/>
              <a:t>naylor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62" name="Picture 2" descr="F:\DCIM\100KC142\100_0808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1524000"/>
            <a:ext cx="3714750" cy="495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9134674"/>
      </p:ext>
    </p:extLst>
  </p:cSld>
  <p:clrMapOvr>
    <a:masterClrMapping/>
  </p:clrMapOvr>
  <p:transition spd="slow" advTm="5000"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Pizza fundraiser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 descr="F:\DCIM\100KC142\100_077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80" y="1417320"/>
            <a:ext cx="6949440" cy="5212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8395627"/>
      </p:ext>
    </p:extLst>
  </p:cSld>
  <p:clrMapOvr>
    <a:masterClrMapping/>
  </p:clrMapOvr>
  <p:transition spd="slow" advTm="5000">
    <p:fade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John </a:t>
            </a:r>
            <a:r>
              <a:rPr lang="en-US" dirty="0" err="1" smtClean="0"/>
              <a:t>Slimp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1987" name="Picture 3" descr="F:\DCIM\100KC142\100_0797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1524000"/>
            <a:ext cx="3790950" cy="505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0266735"/>
      </p:ext>
    </p:extLst>
  </p:cSld>
  <p:clrMapOvr>
    <a:masterClrMapping/>
  </p:clrMapOvr>
  <p:transition spd="slow" advTm="5000">
    <p:fade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 man </a:t>
            </a:r>
            <a:r>
              <a:rPr lang="en-US" dirty="0" err="1" smtClean="0"/>
              <a:t>juan</a:t>
            </a:r>
            <a:r>
              <a:rPr lang="en-US" dirty="0" smtClean="0"/>
              <a:t> </a:t>
            </a:r>
            <a:r>
              <a:rPr lang="en-US" dirty="0" err="1" smtClean="0"/>
              <a:t>trejo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3010" name="Picture 2" descr="F:\DCIM\100KC142\100_079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1676400"/>
            <a:ext cx="3790950" cy="505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6780672"/>
      </p:ext>
    </p:extLst>
  </p:cSld>
  <p:clrMapOvr>
    <a:masterClrMapping/>
  </p:clrMapOvr>
  <p:transition spd="slow" advTm="5000">
    <p:fade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Paul </a:t>
            </a:r>
            <a:r>
              <a:rPr lang="en-US" dirty="0" err="1" smtClean="0"/>
              <a:t>tyger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4034" name="Picture 2" descr="http://tigerstuff.files.wordpress.com/2011/02/bathing_tige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600200"/>
            <a:ext cx="6705600" cy="502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035" name="Picture 3" descr="F:\DCIM\100KC142\100_0805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400" y="304800"/>
            <a:ext cx="1123950" cy="149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4683382"/>
      </p:ext>
    </p:extLst>
  </p:cSld>
  <p:clrMapOvr>
    <a:masterClrMapping/>
  </p:clrMapOvr>
  <p:transition spd="slow" advTm="5000">
    <p:fade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Austin wheeler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5058" name="Picture 2" descr="F:\DCIM\100KC142\100_081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1600200"/>
            <a:ext cx="3790950" cy="505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029200" y="381000"/>
            <a:ext cx="41369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chemeClr val="tx2"/>
                </a:solidFill>
              </a:rPr>
              <a:t>If you mess with Austin</a:t>
            </a:r>
            <a:endParaRPr lang="en-US" sz="3200" b="1" dirty="0">
              <a:solidFill>
                <a:schemeClr val="tx2"/>
              </a:solidFill>
            </a:endParaRPr>
          </a:p>
        </p:txBody>
      </p:sp>
      <p:sp>
        <p:nvSpPr>
          <p:cNvPr id="5" name="Right Arrow 4"/>
          <p:cNvSpPr/>
          <p:nvPr/>
        </p:nvSpPr>
        <p:spPr>
          <a:xfrm rot="9650172">
            <a:off x="6081761" y="1213723"/>
            <a:ext cx="2545126" cy="342900"/>
          </a:xfrm>
          <a:prstGeom prst="rightArrow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829300"/>
      </p:ext>
    </p:extLst>
  </p:cSld>
  <p:clrMapOvr>
    <a:masterClrMapping/>
  </p:clrMapOvr>
  <p:transition spd="slow" advTm="5000">
    <p:fade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Vivienne </a:t>
            </a:r>
            <a:r>
              <a:rPr lang="en-US" dirty="0" err="1" smtClean="0"/>
              <a:t>zhang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6082" name="Picture 2" descr="F:\DCIM\100KC142\100_079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1447800"/>
            <a:ext cx="3867150" cy="515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4638700"/>
      </p:ext>
    </p:extLst>
  </p:cSld>
  <p:clrMapOvr>
    <a:masterClrMapping/>
  </p:clrMapOvr>
  <p:transition spd="slow" advTm="5000">
    <p:fade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Thanks to all the graduating officers!!!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263674"/>
      </p:ext>
    </p:extLst>
  </p:cSld>
  <p:clrMapOvr>
    <a:masterClrMapping/>
  </p:clrMapOvr>
  <p:transition spd="slow" advTm="5000"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4" name="Picture 2" descr="F:\DCIM\100KC142\100_077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80" y="822960"/>
            <a:ext cx="6949440" cy="5212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81000" y="6172200"/>
            <a:ext cx="6553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tx2"/>
                </a:solidFill>
              </a:rPr>
              <a:t>Apparently, Will makes it rain</a:t>
            </a:r>
            <a:endParaRPr lang="en-US" sz="3200" b="1" dirty="0">
              <a:solidFill>
                <a:schemeClr val="tx2"/>
              </a:solidFill>
            </a:endParaRPr>
          </a:p>
        </p:txBody>
      </p:sp>
      <p:sp>
        <p:nvSpPr>
          <p:cNvPr id="5" name="Right Arrow 4"/>
          <p:cNvSpPr/>
          <p:nvPr/>
        </p:nvSpPr>
        <p:spPr>
          <a:xfrm rot="18478295">
            <a:off x="156954" y="4637936"/>
            <a:ext cx="3765062" cy="304800"/>
          </a:xfrm>
          <a:prstGeom prst="rightArrow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484448"/>
      </p:ext>
    </p:extLst>
  </p:cSld>
  <p:clrMapOvr>
    <a:masterClrMapping/>
  </p:clrMapOvr>
  <p:transition spd="slow" advTm="5000"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Bowling with </a:t>
            </a:r>
            <a:r>
              <a:rPr lang="en-US" dirty="0" err="1" smtClean="0"/>
              <a:t>dnv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290" name="Picture 2" descr="http://compass.ph/uploads/images/dnv_logo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905000"/>
            <a:ext cx="2743200" cy="4288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bowling in the undergroun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743201"/>
            <a:ext cx="4668298" cy="2733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8651514"/>
      </p:ext>
    </p:extLst>
  </p:cSld>
  <p:clrMapOvr>
    <a:masterClrMapping/>
  </p:clrMapOvr>
  <p:transition spd="slow" advTm="5000"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Triple crown winter meet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6" name="Picture 2" descr="F:\2012-02-12 13.08.5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1752600"/>
            <a:ext cx="6324600" cy="474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6976458"/>
      </p:ext>
    </p:extLst>
  </p:cSld>
  <p:clrMapOvr>
    <a:masterClrMapping/>
  </p:clrMapOvr>
  <p:transition spd="slow" advTm="5000"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F:\2012-02-12 12.01.39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0250" y="0"/>
            <a:ext cx="51435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0588282"/>
      </p:ext>
    </p:extLst>
  </p:cSld>
  <p:clrMapOvr>
    <a:masterClrMapping/>
  </p:clrMapOvr>
  <p:transition spd="slow" advTm="5000">
    <p:fade/>
  </p:transition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rek">
  <a:themeElements>
    <a:clrScheme name="Custom 2">
      <a:dk1>
        <a:srgbClr val="000000"/>
      </a:dk1>
      <a:lt1>
        <a:srgbClr val="FFFFFF"/>
      </a:lt1>
      <a:dk2>
        <a:srgbClr val="D1282E"/>
      </a:dk2>
      <a:lt2>
        <a:srgbClr val="B2B2B2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Trek">
      <a:majorFont>
        <a:latin typeface="Franklin Gothic Medium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Trek">
      <a:fillStyleLst>
        <a:solidFill>
          <a:schemeClr val="phClr"/>
        </a:solidFill>
        <a:gradFill rotWithShape="1">
          <a:gsLst>
            <a:gs pos="0">
              <a:schemeClr val="phClr">
                <a:tint val="30000"/>
                <a:satMod val="250000"/>
              </a:schemeClr>
            </a:gs>
            <a:gs pos="72000">
              <a:schemeClr val="phClr">
                <a:tint val="75000"/>
                <a:satMod val="210000"/>
              </a:schemeClr>
            </a:gs>
            <a:gs pos="100000">
              <a:schemeClr val="phClr">
                <a:tint val="85000"/>
                <a:satMod val="21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5000"/>
                <a:shade val="85000"/>
                <a:satMod val="230000"/>
              </a:schemeClr>
            </a:gs>
            <a:gs pos="25000">
              <a:schemeClr val="phClr">
                <a:tint val="90000"/>
                <a:shade val="70000"/>
                <a:satMod val="220000"/>
              </a:schemeClr>
            </a:gs>
            <a:gs pos="50000">
              <a:schemeClr val="phClr">
                <a:tint val="90000"/>
                <a:shade val="58000"/>
                <a:satMod val="225000"/>
              </a:schemeClr>
            </a:gs>
            <a:gs pos="65000">
              <a:schemeClr val="phClr">
                <a:tint val="90000"/>
                <a:shade val="58000"/>
                <a:satMod val="225000"/>
              </a:schemeClr>
            </a:gs>
            <a:gs pos="80000">
              <a:schemeClr val="phClr">
                <a:tint val="90000"/>
                <a:shade val="69000"/>
                <a:satMod val="220000"/>
              </a:schemeClr>
            </a:gs>
            <a:gs pos="100000">
              <a:schemeClr val="phClr">
                <a:tint val="77000"/>
                <a:shade val="80000"/>
                <a:satMod val="230000"/>
              </a:schemeClr>
            </a:gs>
          </a:gsLst>
          <a:lin ang="5400000" scaled="1"/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>
            <a:bevelT w="10000" h="10000"/>
          </a:sp3d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bliqueTopLeft" fov="600000">
              <a:rot lat="0" lon="0" rev="0"/>
            </a:camera>
            <a:lightRig rig="balanced" dir="t">
              <a:rot lat="0" lon="0" rev="19200000"/>
            </a:lightRig>
          </a:scene3d>
          <a:sp3d contourW="12700" prstMaterial="matte">
            <a:bevelT w="60000" h="50800"/>
            <a:contourClr>
              <a:schemeClr val="phClr">
                <a:shade val="60000"/>
                <a:satMod val="110000"/>
              </a:schemeClr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05000"/>
              </a:schemeClr>
            </a:duotone>
          </a:blip>
          <a:tile tx="0" ty="0" sx="95000" sy="95000" flip="none" algn="t"/>
        </a:blipFill>
        <a:blipFill>
          <a:blip xmlns:r="http://schemas.openxmlformats.org/officeDocument/2006/relationships" r:embed="rId2">
            <a:duotone>
              <a:schemeClr val="phClr">
                <a:shade val="30000"/>
                <a:satMod val="455000"/>
              </a:schemeClr>
              <a:schemeClr val="phClr">
                <a:tint val="95000"/>
                <a:satMod val="120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Trek</Template>
  <TotalTime>346</TotalTime>
  <Words>140</Words>
  <Application>Microsoft Office PowerPoint</Application>
  <PresentationFormat>On-screen Show (4:3)</PresentationFormat>
  <Paragraphs>42</Paragraphs>
  <Slides>55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56" baseType="lpstr">
      <vt:lpstr>Trek</vt:lpstr>
      <vt:lpstr>Congratulations Spring 2012  Pi tau sigma pledge class </vt:lpstr>
      <vt:lpstr>A Look back…</vt:lpstr>
      <vt:lpstr>First info session</vt:lpstr>
      <vt:lpstr>PowerPoint Presentation</vt:lpstr>
      <vt:lpstr>Pizza fundraiser</vt:lpstr>
      <vt:lpstr>PowerPoint Presentation</vt:lpstr>
      <vt:lpstr>Bowling with dnv</vt:lpstr>
      <vt:lpstr>Triple crown winter meet</vt:lpstr>
      <vt:lpstr>PowerPoint Presentation</vt:lpstr>
      <vt:lpstr>PowerPoint Presentation</vt:lpstr>
      <vt:lpstr>Austin marathon</vt:lpstr>
      <vt:lpstr>Peter pan mini golf</vt:lpstr>
      <vt:lpstr>Introduce a girl to engineering day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PTs national convention: san jose</vt:lpstr>
      <vt:lpstr>Explore Ut</vt:lpstr>
      <vt:lpstr>PowerPoint Presentation</vt:lpstr>
      <vt:lpstr>PowerPoint Presentation</vt:lpstr>
      <vt:lpstr>PowerPoint Presentation</vt:lpstr>
      <vt:lpstr>PowerPoint Presentation</vt:lpstr>
      <vt:lpstr>Engineering honors bbq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Zilker garden festival</vt:lpstr>
      <vt:lpstr>Happy hour…?</vt:lpstr>
      <vt:lpstr>Austin 10/20</vt:lpstr>
      <vt:lpstr>PowerPoint Presentation</vt:lpstr>
      <vt:lpstr>Welcome aboard new pts members</vt:lpstr>
      <vt:lpstr>Jeffrey king</vt:lpstr>
      <vt:lpstr>Jeremy carlson</vt:lpstr>
      <vt:lpstr>Wynn kopriva</vt:lpstr>
      <vt:lpstr>Chris mayer</vt:lpstr>
      <vt:lpstr>Janhavi das</vt:lpstr>
      <vt:lpstr>Colton moseley</vt:lpstr>
      <vt:lpstr>Lauren slattery</vt:lpstr>
      <vt:lpstr>Dan nguyen</vt:lpstr>
      <vt:lpstr>Kevin reedy</vt:lpstr>
      <vt:lpstr>Ryann rupp</vt:lpstr>
      <vt:lpstr>Isaac sanchez</vt:lpstr>
      <vt:lpstr>Elfrey shira</vt:lpstr>
      <vt:lpstr>Rachel naylor</vt:lpstr>
      <vt:lpstr>John Slimp</vt:lpstr>
      <vt:lpstr>My man juan trejo</vt:lpstr>
      <vt:lpstr>Paul tyger</vt:lpstr>
      <vt:lpstr>Austin wheeler</vt:lpstr>
      <vt:lpstr>Vivienne zhang</vt:lpstr>
      <vt:lpstr>Thanks to all the graduating officers!!!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Congratulations Spring 2012  Pi tau sigma pledge class </dc:title>
  <dc:creator>Steven Kanik</dc:creator>
  <cp:lastModifiedBy>Steven Kanik</cp:lastModifiedBy>
  <cp:revision>26</cp:revision>
  <dcterms:created xsi:type="dcterms:W3CDTF">2012-04-07T03:27:23Z</dcterms:created>
  <dcterms:modified xsi:type="dcterms:W3CDTF">2012-05-08T00:19:17Z</dcterms:modified>
</cp:coreProperties>
</file>